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138" y="1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2DCC033-322E-8F49-BF7E-32C519DBAB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CFB72D6-3EA1-4F2F-58D1-468C958555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EC57488-7A4B-7933-30EC-A70D1159F6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5E5AE-DE4E-4239-B59F-BA9FA422AB62}" type="datetimeFigureOut">
              <a:rPr lang="es-ES" smtClean="0"/>
              <a:t>04/07/2025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FA5E67A-F9A5-72A4-BB7B-0165DDC342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6D7DE8D-0329-4EBC-5E55-73E01B611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ED822-3E7A-4319-BB59-8D39BACB19A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210962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3A57697-9AE1-7451-5759-BDB1206D95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3AA20C8-0AED-23FC-D343-7858F3D027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F3CA6DA-261A-9ED4-1E01-36E3675035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5E5AE-DE4E-4239-B59F-BA9FA422AB62}" type="datetimeFigureOut">
              <a:rPr lang="es-ES" smtClean="0"/>
              <a:t>04/07/2025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E88AEDF-C7D7-FC3B-FA0C-D856AA65B0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13CFEBA-86D3-B0EF-1110-F83C15E1F6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ED822-3E7A-4319-BB59-8D39BACB19A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64540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D8F8412-CFA2-C9E0-06E5-68C8240A71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CA9DBD6-CCE0-0EB3-0A74-FCB10D5B0F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77F87E4-2462-881B-3403-620F15AAD2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5E5AE-DE4E-4239-B59F-BA9FA422AB62}" type="datetimeFigureOut">
              <a:rPr lang="es-ES" smtClean="0"/>
              <a:t>04/07/2025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53FD085-B0FE-6450-726B-E458957FBD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F77AC89-A47D-DE54-7948-E5E01B5B4F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ED822-3E7A-4319-BB59-8D39BACB19A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62263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B093412-AD9B-407A-A849-A7C3995F23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078303C-CECB-08DA-7E83-694381FC833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6049FFA-D9D5-8206-8547-F153C8B2D1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A1582CF-EF65-C272-AF74-0B28757833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5E5AE-DE4E-4239-B59F-BA9FA422AB62}" type="datetimeFigureOut">
              <a:rPr lang="es-ES" smtClean="0"/>
              <a:t>04/07/2025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55B8CFE-65AB-5584-5DF8-9946D1A78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6881A27-F3C0-A4E4-B18A-B90A0664F5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ED822-3E7A-4319-BB59-8D39BACB19A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728246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806DF6D-0293-E846-1C06-CE20C36035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D51E3B0-014E-4E4C-DF56-44FE89AFB8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E8B1667-878C-9296-BDFB-615750BEFD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B644C508-1399-4910-12E0-C59E96CFAFF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5B7E47A5-687E-D8AD-EDA0-ACE9C0D470A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F28D2802-4FD2-0F53-BDE6-CF34192885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5E5AE-DE4E-4239-B59F-BA9FA422AB62}" type="datetimeFigureOut">
              <a:rPr lang="es-ES" smtClean="0"/>
              <a:t>04/07/2025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0DE2725-2C43-EF72-4815-9D4FB96718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2D141BC3-D99A-0DFA-238B-2A9C9B82A1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ED822-3E7A-4319-BB59-8D39BACB19A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651633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FE541D6-6EF4-0632-3767-71112E9CEB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C1D50F52-C1D9-C257-71A1-31E2FB6938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5E5AE-DE4E-4239-B59F-BA9FA422AB62}" type="datetimeFigureOut">
              <a:rPr lang="es-ES" smtClean="0"/>
              <a:t>04/07/2025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342768C-89DB-6553-4720-BA334404F0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AA6D9FA5-F5F9-B4B2-7644-637EB5E89D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ED822-3E7A-4319-BB59-8D39BACB19A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080492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845F0DF3-5239-34DB-1C3F-BCD6D044D8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5E5AE-DE4E-4239-B59F-BA9FA422AB62}" type="datetimeFigureOut">
              <a:rPr lang="es-ES" smtClean="0"/>
              <a:t>04/07/2025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3FDFB910-1BE5-FBBF-3893-88D50D914C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68184847-982D-591D-AD35-7188B14259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ED822-3E7A-4319-BB59-8D39BACB19A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033074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50E70FA-41AB-953A-0958-D791D3D37D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0F734AC-B163-24AA-0659-920F75AB45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B6BFC91F-4C74-5F4F-6A88-57381CD183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BAC030A-5569-3528-E0F7-B2BEE4A3A6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5E5AE-DE4E-4239-B59F-BA9FA422AB62}" type="datetimeFigureOut">
              <a:rPr lang="es-ES" smtClean="0"/>
              <a:t>04/07/2025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E0321BF-80A8-8D85-DBA4-7724967CCC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BB0881C-4DE6-12D6-C89A-4DFBCF117D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ED822-3E7A-4319-BB59-8D39BACB19A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089241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E632002-357C-AC3C-5C78-B00F13BEEB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A26BF0DB-8867-E7CF-10DF-932E9551F9E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7F52264-429A-22D1-C153-7DB7B420F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2BFD1E6-F5A4-B346-8BEB-32DABE4A35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5E5AE-DE4E-4239-B59F-BA9FA422AB62}" type="datetimeFigureOut">
              <a:rPr lang="es-ES" smtClean="0"/>
              <a:t>04/07/2025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137E7C6-5430-589D-8925-140F2A2736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3D2A1A4-EE4F-4219-8AB6-C8B88E50FC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ED822-3E7A-4319-BB59-8D39BACB19A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942708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945DE18-2CBE-B7F9-0352-61B6E7FA36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DCB35AB6-C114-27AA-EA2A-E5BA5538D1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E1CBA95-E940-D1F7-0A52-DDDBA96708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5E5AE-DE4E-4239-B59F-BA9FA422AB62}" type="datetimeFigureOut">
              <a:rPr lang="es-ES" smtClean="0"/>
              <a:t>04/07/2025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55768B1-C1B9-E188-4642-522AAB8F17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0C46165-42C6-931A-152A-FFC1E2D259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ED822-3E7A-4319-BB59-8D39BACB19A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565362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ECD30222-14D4-009B-7137-904313B8E4C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3F48BF5-AFCB-BEC5-93FD-8C8D3C5A23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4B6DC5A-4177-5067-8128-417CF74FC1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5E5AE-DE4E-4239-B59F-BA9FA422AB62}" type="datetimeFigureOut">
              <a:rPr lang="es-ES" smtClean="0"/>
              <a:t>04/07/2025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B87DA1B-A021-36E9-76BA-A749FB3F46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D7A6015-4F45-FE24-93A3-455496218F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ED822-3E7A-4319-BB59-8D39BACB19A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26738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940FA3C8-7C01-7E8D-1064-9C5B261769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E8D6916-B1FA-A105-E1B5-0964508806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72B9FC2-4CDF-7239-FF40-3434723DE6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55E5AE-DE4E-4239-B59F-BA9FA422AB62}" type="datetimeFigureOut">
              <a:rPr lang="es-ES" smtClean="0"/>
              <a:t>04/07/2025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8F889D0-6831-1B39-B9EC-43F93505976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A8AF923-ADB1-E09B-EAC6-F053828B25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3ED822-3E7A-4319-BB59-8D39BACB19A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597978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5283FB7-161C-3950-AB58-E3E8BCBF51B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1EBB34F-9E8E-8738-9464-6C2D916233D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5430881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Panorámica</PresentationFormat>
  <Paragraphs>0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Gabriela Casar</dc:creator>
  <cp:lastModifiedBy>Gabriela Casar</cp:lastModifiedBy>
  <cp:revision>1</cp:revision>
  <dcterms:created xsi:type="dcterms:W3CDTF">2025-07-04T09:07:44Z</dcterms:created>
  <dcterms:modified xsi:type="dcterms:W3CDTF">2025-07-04T09:08:02Z</dcterms:modified>
</cp:coreProperties>
</file>