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 showGuides="1">
      <p:cViewPr varScale="1">
        <p:scale>
          <a:sx n="17" d="100"/>
          <a:sy n="17" d="100"/>
        </p:scale>
        <p:origin x="2514" y="120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916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62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063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69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86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54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87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83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26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3642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8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6EB1A-FE98-40C5-A406-7DF3BF6B1E43}" type="datetimeFigureOut">
              <a:rPr lang="es-ES" smtClean="0"/>
              <a:t>26/05/2025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38CA876-8014-C58C-76D7-91D1911EE8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785416"/>
            <a:ext cx="30275213" cy="201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735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user01</dc:creator>
  <cp:lastModifiedBy>vnu</cp:lastModifiedBy>
  <cp:revision>3</cp:revision>
  <dcterms:created xsi:type="dcterms:W3CDTF">2024-07-22T08:40:02Z</dcterms:created>
  <dcterms:modified xsi:type="dcterms:W3CDTF">2025-05-26T13:28:05Z</dcterms:modified>
</cp:coreProperties>
</file>